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0" r:id="rId3"/>
    <p:sldId id="259" r:id="rId4"/>
    <p:sldId id="261" r:id="rId5"/>
    <p:sldId id="262" r:id="rId6"/>
    <p:sldId id="266" r:id="rId7"/>
    <p:sldId id="263" r:id="rId8"/>
    <p:sldId id="264" r:id="rId9"/>
    <p:sldId id="265" r:id="rId10"/>
  </p:sldIdLst>
  <p:sldSz cx="9144000" cy="6858000" type="screen4x3"/>
  <p:notesSz cx="6858000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3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33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F87A2-36C6-477E-8765-1FCA4FF6E2A0}" type="datetimeFigureOut">
              <a:rPr lang="en-GB" smtClean="0"/>
              <a:pPr/>
              <a:t>25/02/2023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9356"/>
            <a:ext cx="2971800" cy="4933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379356"/>
            <a:ext cx="2971800" cy="4933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BBC63-EA13-4A62-AE51-3DFD993BD7A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890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E917C-13F0-4C6B-B59C-F992319852F3}" type="datetimeFigureOut">
              <a:rPr lang="en-GB" smtClean="0"/>
              <a:pPr/>
              <a:t>25/02/2023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90269"/>
            <a:ext cx="548640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378824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E4076-ED82-46AB-919F-2A25209182C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381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74ADA-508D-4A5D-9704-C72C2A8D9388}" type="datetime1">
              <a:rPr lang="en-GB" smtClean="0"/>
              <a:pPr/>
              <a:t>25/02/2023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2014</a:t>
            </a:r>
          </a:p>
          <a:p>
            <a:r>
              <a:rPr lang="en-GB" dirty="0" smtClean="0"/>
              <a:t> All Rights Reserved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988" y="360363"/>
            <a:ext cx="30257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656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F8CC-6FF8-47B5-A43D-0322288BA9DB}" type="datetime1">
              <a:rPr lang="en-GB" smtClean="0"/>
              <a:pPr/>
              <a:t>25/02/2023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2014</a:t>
            </a:r>
          </a:p>
          <a:p>
            <a:r>
              <a:rPr lang="en-GB" dirty="0" smtClean="0"/>
              <a:t> All Rights Reserved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269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96371-B7DD-4039-9D1E-B17AE4F760AB}" type="datetime1">
              <a:rPr lang="en-GB" smtClean="0"/>
              <a:pPr/>
              <a:t>25/02/2023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2014 </a:t>
            </a:r>
          </a:p>
          <a:p>
            <a:r>
              <a:rPr lang="en-GB" dirty="0" smtClean="0"/>
              <a:t>All Rights Reserved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995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A09B-3D9D-4637-8B4B-2702946AE69C}" type="datetime1">
              <a:rPr lang="en-GB" smtClean="0"/>
              <a:pPr/>
              <a:t>25/02/2023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2014 </a:t>
            </a:r>
          </a:p>
          <a:p>
            <a:r>
              <a:rPr lang="en-GB" dirty="0" smtClean="0"/>
              <a:t>All Rights Reserved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299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64ED-D01D-4AB5-BB05-4885F265D8E9}" type="datetime1">
              <a:rPr lang="en-GB" smtClean="0"/>
              <a:pPr/>
              <a:t>25/02/2023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2014 </a:t>
            </a:r>
          </a:p>
          <a:p>
            <a:r>
              <a:rPr lang="en-GB" dirty="0" smtClean="0"/>
              <a:t>All Rights Reserved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393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1839C-8B8D-4726-91B4-82AF56F4F93D}" type="datetime1">
              <a:rPr lang="en-GB" smtClean="0"/>
              <a:pPr/>
              <a:t>25/02/2023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2014</a:t>
            </a:r>
          </a:p>
          <a:p>
            <a:r>
              <a:rPr lang="en-GB" dirty="0" smtClean="0"/>
              <a:t>All Rights Reserved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605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260F-F993-4FB9-87CC-50FA518872AA}" type="datetime1">
              <a:rPr lang="en-GB" smtClean="0"/>
              <a:pPr/>
              <a:t>25/02/2023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2014</a:t>
            </a:r>
          </a:p>
          <a:p>
            <a:r>
              <a:rPr lang="en-GB" dirty="0" smtClean="0"/>
              <a:t>All Rights Reserved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874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3C5E-C86C-4DC4-BFA6-4E08D4D80BBC}" type="datetime1">
              <a:rPr lang="en-GB" smtClean="0"/>
              <a:pPr/>
              <a:t>25/02/2023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Just Psychology CIC 2012 All Rights Reserved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231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1C65A-7AAB-4D24-842D-5181CE712B1C}" type="datetime1">
              <a:rPr lang="en-GB" smtClean="0"/>
              <a:pPr/>
              <a:t>25/02/2023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Just Psychology CIC 2012 All Rights Reserved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267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B35E-AB55-4A2D-B7BE-FD0509CE8ACD}" type="datetime1">
              <a:rPr lang="en-GB" smtClean="0"/>
              <a:pPr/>
              <a:t>25/02/2023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Just Psychology CIC 2012 All Rights Reserved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705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404D-6812-4024-8DAE-7593C7FE0D37}" type="datetime1">
              <a:rPr lang="en-GB" smtClean="0"/>
              <a:pPr/>
              <a:t>25/02/2023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Just Psychology CIC 2012 All Rights Reserved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139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988840"/>
            <a:ext cx="8219256" cy="4137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C6F41-CC33-4B6F-A619-5B091C1CAD29}" type="datetime1">
              <a:rPr lang="en-GB" smtClean="0"/>
              <a:pPr/>
              <a:t>25/02/2023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Copyright Just Psychology CIC 2014</a:t>
            </a:r>
          </a:p>
          <a:p>
            <a:r>
              <a:rPr lang="en-GB" dirty="0" smtClean="0"/>
              <a:t>All Rights Reserved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B5345-41F1-421B-A663-830F4ADAD13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988" y="360363"/>
            <a:ext cx="30257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099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justpsychology.co.uk" TargetMode="External"/><Relationship Id="rId2" Type="http://schemas.openxmlformats.org/officeDocument/2006/relationships/hyperlink" Target="http://www.justpsychology.co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1440159"/>
          </a:xfrm>
        </p:spPr>
        <p:txBody>
          <a:bodyPr/>
          <a:lstStyle/>
          <a:p>
            <a:r>
              <a:rPr lang="en-GB" dirty="0" smtClean="0"/>
              <a:t>Working across boundaries in services for children &amp; families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2785864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Power, Interest and Psychology: developing David </a:t>
            </a:r>
            <a:r>
              <a:rPr lang="en-GB" dirty="0" err="1" smtClean="0"/>
              <a:t>Smail’s</a:t>
            </a:r>
            <a:r>
              <a:rPr lang="en-GB" dirty="0" smtClean="0"/>
              <a:t> ideas</a:t>
            </a:r>
          </a:p>
          <a:p>
            <a:endParaRPr lang="en-GB" dirty="0" smtClean="0"/>
          </a:p>
          <a:p>
            <a:r>
              <a:rPr lang="en-GB" dirty="0" smtClean="0"/>
              <a:t>Iyabo Fatimilehin</a:t>
            </a:r>
          </a:p>
          <a:p>
            <a:r>
              <a:rPr lang="en-GB" dirty="0" smtClean="0"/>
              <a:t>13</a:t>
            </a:r>
            <a:r>
              <a:rPr lang="en-GB" baseline="30000" dirty="0" smtClean="0"/>
              <a:t>th</a:t>
            </a:r>
            <a:r>
              <a:rPr lang="en-GB" dirty="0" smtClean="0"/>
              <a:t> November 2015</a:t>
            </a:r>
          </a:p>
          <a:p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2015 </a:t>
            </a:r>
          </a:p>
          <a:p>
            <a:r>
              <a:rPr lang="en-GB" dirty="0" smtClean="0"/>
              <a:t>All Rights Reserved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22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Crossing Boundaries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Service contexts</a:t>
            </a:r>
          </a:p>
          <a:p>
            <a:r>
              <a:rPr lang="en-GB" dirty="0" smtClean="0"/>
              <a:t>Cultural contexts</a:t>
            </a:r>
          </a:p>
          <a:p>
            <a:pPr lvl="1"/>
            <a:r>
              <a:rPr lang="en-GB" dirty="0" smtClean="0"/>
              <a:t>Professional contexts</a:t>
            </a:r>
          </a:p>
          <a:p>
            <a:r>
              <a:rPr lang="en-GB" dirty="0" smtClean="0"/>
              <a:t>Personal values</a:t>
            </a:r>
          </a:p>
          <a:p>
            <a:r>
              <a:rPr lang="en-GB" dirty="0" smtClean="0"/>
              <a:t>Economic &amp; political influences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2015</a:t>
            </a:r>
          </a:p>
          <a:p>
            <a:r>
              <a:rPr lang="en-GB" dirty="0" smtClean="0"/>
              <a:t> All Rights Reserved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743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Service Contexts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Clinics vs homes</a:t>
            </a:r>
          </a:p>
          <a:p>
            <a:r>
              <a:rPr lang="en-GB" dirty="0" smtClean="0"/>
              <a:t>Collaborative &amp; community based </a:t>
            </a:r>
          </a:p>
          <a:p>
            <a:r>
              <a:rPr lang="en-GB" dirty="0" smtClean="0"/>
              <a:t>‘Hard to reach’ people &amp; communities</a:t>
            </a:r>
          </a:p>
          <a:p>
            <a:r>
              <a:rPr lang="en-GB" dirty="0" smtClean="0"/>
              <a:t>‘Hard to reach’ professionals &amp; services</a:t>
            </a:r>
          </a:p>
          <a:p>
            <a:r>
              <a:rPr lang="en-GB" dirty="0" smtClean="0"/>
              <a:t>Power dynamics</a:t>
            </a:r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2015</a:t>
            </a:r>
          </a:p>
          <a:p>
            <a:r>
              <a:rPr lang="en-GB" dirty="0" smtClean="0"/>
              <a:t> All Rights Reserved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072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Cultural Contexts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Personal identity &amp; experiences</a:t>
            </a:r>
          </a:p>
          <a:p>
            <a:r>
              <a:rPr lang="en-GB" dirty="0" smtClean="0"/>
              <a:t>Cultural diversity &amp; human experience</a:t>
            </a:r>
          </a:p>
          <a:p>
            <a:r>
              <a:rPr lang="en-GB" dirty="0" smtClean="0"/>
              <a:t>Professional culture</a:t>
            </a:r>
          </a:p>
          <a:p>
            <a:pPr lvl="1"/>
            <a:r>
              <a:rPr lang="en-GB" dirty="0" smtClean="0"/>
              <a:t>Therapy</a:t>
            </a:r>
          </a:p>
          <a:p>
            <a:pPr lvl="1"/>
            <a:r>
              <a:rPr lang="en-GB" dirty="0" smtClean="0"/>
              <a:t>Individualised understandings of distress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2015</a:t>
            </a:r>
          </a:p>
          <a:p>
            <a:r>
              <a:rPr lang="en-GB" dirty="0" smtClean="0"/>
              <a:t> All Rights Reserved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238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Impact of Personal Values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From frying pan into the fire</a:t>
            </a:r>
          </a:p>
          <a:p>
            <a:r>
              <a:rPr lang="en-GB" dirty="0" smtClean="0"/>
              <a:t>Impress of power &amp; court proceedings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2015</a:t>
            </a:r>
          </a:p>
          <a:p>
            <a:r>
              <a:rPr lang="en-GB" dirty="0" smtClean="0"/>
              <a:t> All Rights Reserved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112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Just Psychology CIC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GB" sz="3000" dirty="0">
                <a:solidFill>
                  <a:prstClr val="black"/>
                </a:solidFill>
              </a:rPr>
              <a:t>Emphasis on cultural diversity, cultural competence &amp; social justice</a:t>
            </a:r>
          </a:p>
          <a:p>
            <a:pPr lvl="0"/>
            <a:r>
              <a:rPr lang="en-GB" sz="3000" dirty="0">
                <a:solidFill>
                  <a:prstClr val="black"/>
                </a:solidFill>
              </a:rPr>
              <a:t>Addresses effects and causes of poor psychological health, improve mental well-being</a:t>
            </a:r>
          </a:p>
          <a:p>
            <a:pPr lvl="0"/>
            <a:r>
              <a:rPr lang="en-GB" sz="3000" dirty="0" smtClean="0">
                <a:solidFill>
                  <a:prstClr val="black"/>
                </a:solidFill>
              </a:rPr>
              <a:t>Vision - Full </a:t>
            </a:r>
            <a:r>
              <a:rPr lang="en-GB" sz="3000" dirty="0">
                <a:solidFill>
                  <a:prstClr val="black"/>
                </a:solidFill>
              </a:rPr>
              <a:t>participation of all Black and minority ethnic children and their families in an equal and fair society through the achievement of a significant improvement in psychological health and mental well being, and the prevention of problems with mental health.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Just Psychology CIC 2014</a:t>
            </a:r>
          </a:p>
          <a:p>
            <a:r>
              <a:rPr lang="en-GB" smtClean="0"/>
              <a:t> All Rights Reserved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229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Just Psychology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536504"/>
          </a:xfrm>
        </p:spPr>
        <p:txBody>
          <a:bodyPr>
            <a:normAutofit/>
          </a:bodyPr>
          <a:lstStyle/>
          <a:p>
            <a:r>
              <a:rPr lang="en-GB" dirty="0" smtClean="0"/>
              <a:t>Social enterprise – a credible &amp; sustainable alternative?</a:t>
            </a:r>
          </a:p>
          <a:p>
            <a:r>
              <a:rPr lang="en-GB" dirty="0" smtClean="0"/>
              <a:t>Principles &amp; values</a:t>
            </a:r>
          </a:p>
          <a:p>
            <a:r>
              <a:rPr lang="en-GB" dirty="0" smtClean="0"/>
              <a:t>Therapy, assessment, training, community development, family group conferences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2015</a:t>
            </a:r>
          </a:p>
          <a:p>
            <a:r>
              <a:rPr lang="en-GB" dirty="0" smtClean="0"/>
              <a:t> All Rights Reserved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376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am I?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Copyright Just Psychology CIC 2015</a:t>
            </a:r>
          </a:p>
          <a:p>
            <a:r>
              <a:rPr lang="en-GB" dirty="0" smtClean="0"/>
              <a:t> All Rights Reserved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64" y="4941168"/>
            <a:ext cx="1003722" cy="99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44824"/>
            <a:ext cx="872877" cy="97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60023"/>
            <a:ext cx="2092162" cy="115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212977"/>
            <a:ext cx="1296144" cy="97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957" y="4701653"/>
            <a:ext cx="1588164" cy="1059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700809"/>
            <a:ext cx="1008389" cy="1008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 descr="C:\Users\Iyabo\OD\Just Psychology\Stock Images\Pictograms\shutterstock_106922246 (Mobile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754" y="2925837"/>
            <a:ext cx="2635616" cy="263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39" y="3522206"/>
            <a:ext cx="1092889" cy="1090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405" y="1489717"/>
            <a:ext cx="1329925" cy="132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351" y="2925837"/>
            <a:ext cx="973971" cy="97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09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Contact Us: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>
                <a:solidFill>
                  <a:prstClr val="black"/>
                </a:solidFill>
                <a:hlinkClick r:id="rId2"/>
              </a:rPr>
              <a:t>www.justpsychology.co.uk</a:t>
            </a:r>
            <a:endParaRPr lang="en-GB" dirty="0">
              <a:solidFill>
                <a:prstClr val="black"/>
              </a:solidFill>
            </a:endParaRPr>
          </a:p>
          <a:p>
            <a:pPr lvl="0"/>
            <a:r>
              <a:rPr lang="en-GB" dirty="0">
                <a:solidFill>
                  <a:prstClr val="black"/>
                </a:solidFill>
                <a:hlinkClick r:id="rId3"/>
              </a:rPr>
              <a:t>info@justpsychology.co.uk</a:t>
            </a:r>
            <a:endParaRPr lang="en-GB" dirty="0">
              <a:solidFill>
                <a:prstClr val="black"/>
              </a:solidFill>
            </a:endParaRPr>
          </a:p>
          <a:p>
            <a:pPr lvl="0"/>
            <a:r>
              <a:rPr lang="en-GB" dirty="0">
                <a:solidFill>
                  <a:prstClr val="black"/>
                </a:solidFill>
              </a:rPr>
              <a:t>0161 262 1622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Just Psychology CIC 2014</a:t>
            </a:r>
          </a:p>
          <a:p>
            <a:r>
              <a:rPr lang="en-GB" smtClean="0"/>
              <a:t> All Rights Reserved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345-41F1-421B-A663-830F4ADAD13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577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295</Words>
  <Application>Microsoft Office PowerPoint</Application>
  <PresentationFormat>On-screen Show (4:3)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Constantia</vt:lpstr>
      <vt:lpstr>Franklin Gothic Book</vt:lpstr>
      <vt:lpstr>Office Theme</vt:lpstr>
      <vt:lpstr>Working across boundaries in services for children &amp; families</vt:lpstr>
      <vt:lpstr>Crossing Boundaries</vt:lpstr>
      <vt:lpstr>Service Contexts</vt:lpstr>
      <vt:lpstr>Cultural Contexts</vt:lpstr>
      <vt:lpstr>Impact of Personal Values</vt:lpstr>
      <vt:lpstr>Just Psychology CIC</vt:lpstr>
      <vt:lpstr>Just Psychology</vt:lpstr>
      <vt:lpstr>Who am I?</vt:lpstr>
      <vt:lpstr>Contact Us: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Iyabo</dc:creator>
  <cp:lastModifiedBy>Microsoft account</cp:lastModifiedBy>
  <cp:revision>27</cp:revision>
  <cp:lastPrinted>2015-11-12T00:09:41Z</cp:lastPrinted>
  <dcterms:created xsi:type="dcterms:W3CDTF">2012-06-12T22:59:49Z</dcterms:created>
  <dcterms:modified xsi:type="dcterms:W3CDTF">2023-02-25T16:20:05Z</dcterms:modified>
</cp:coreProperties>
</file>